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>
        <p:scale>
          <a:sx n="100" d="100"/>
          <a:sy n="100" d="100"/>
        </p:scale>
        <p:origin x="-912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381B4-2508-48AB-A0E4-F2B8AC45A0BC}" type="datetimeFigureOut">
              <a:rPr lang="ru-RU" smtClean="0"/>
              <a:t>20.05.2016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EAA5F-CC4A-4181-8899-542017535D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0454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381B4-2508-48AB-A0E4-F2B8AC45A0BC}" type="datetimeFigureOut">
              <a:rPr lang="ru-RU" smtClean="0"/>
              <a:t>20.05.2016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EAA5F-CC4A-4181-8899-542017535D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879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381B4-2508-48AB-A0E4-F2B8AC45A0BC}" type="datetimeFigureOut">
              <a:rPr lang="ru-RU" smtClean="0"/>
              <a:t>20.05.2016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EAA5F-CC4A-4181-8899-542017535D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0571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381B4-2508-48AB-A0E4-F2B8AC45A0BC}" type="datetimeFigureOut">
              <a:rPr lang="ru-RU" smtClean="0"/>
              <a:t>20.05.2016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EAA5F-CC4A-4181-8899-542017535D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1224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381B4-2508-48AB-A0E4-F2B8AC45A0BC}" type="datetimeFigureOut">
              <a:rPr lang="ru-RU" smtClean="0"/>
              <a:t>20.05.2016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EAA5F-CC4A-4181-8899-542017535D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082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381B4-2508-48AB-A0E4-F2B8AC45A0BC}" type="datetimeFigureOut">
              <a:rPr lang="ru-RU" smtClean="0"/>
              <a:t>20.05.2016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EAA5F-CC4A-4181-8899-542017535D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076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381B4-2508-48AB-A0E4-F2B8AC45A0BC}" type="datetimeFigureOut">
              <a:rPr lang="ru-RU" smtClean="0"/>
              <a:t>20.05.2016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EAA5F-CC4A-4181-8899-542017535D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3346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381B4-2508-48AB-A0E4-F2B8AC45A0BC}" type="datetimeFigureOut">
              <a:rPr lang="ru-RU" smtClean="0"/>
              <a:t>20.05.2016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EAA5F-CC4A-4181-8899-542017535D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2016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381B4-2508-48AB-A0E4-F2B8AC45A0BC}" type="datetimeFigureOut">
              <a:rPr lang="ru-RU" smtClean="0"/>
              <a:t>20.05.2016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EAA5F-CC4A-4181-8899-542017535D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56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381B4-2508-48AB-A0E4-F2B8AC45A0BC}" type="datetimeFigureOut">
              <a:rPr lang="ru-RU" smtClean="0"/>
              <a:t>20.05.2016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EAA5F-CC4A-4181-8899-542017535D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5862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381B4-2508-48AB-A0E4-F2B8AC45A0BC}" type="datetimeFigureOut">
              <a:rPr lang="ru-RU" smtClean="0"/>
              <a:t>20.05.2016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EAA5F-CC4A-4181-8899-542017535D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954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381B4-2508-48AB-A0E4-F2B8AC45A0BC}" type="datetimeFigureOut">
              <a:rPr lang="ru-RU" smtClean="0"/>
              <a:t>20.05.2016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EAA5F-CC4A-4181-8899-542017535D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179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/>
              <a:t> </a:t>
            </a:r>
            <a:r>
              <a:rPr lang="ru-RU" sz="2000" i="1" dirty="0" smtClean="0"/>
              <a:t>Раздел </a:t>
            </a:r>
            <a:r>
              <a:rPr lang="ru-RU" sz="2000" i="1" dirty="0" smtClean="0"/>
              <a:t>«Анатомия» </a:t>
            </a:r>
            <a:r>
              <a:rPr lang="ru-RU" sz="2000" i="1" dirty="0" smtClean="0"/>
              <a:t>по дисциплине «Биология» </a:t>
            </a:r>
            <a:br>
              <a:rPr lang="ru-RU" sz="2000" i="1" dirty="0" smtClean="0"/>
            </a:br>
            <a:r>
              <a:rPr lang="ru-RU" sz="2000" i="1" dirty="0" smtClean="0"/>
              <a:t> для слушателей подготовительного отделения</a:t>
            </a:r>
            <a:br>
              <a:rPr lang="ru-RU" sz="2000" i="1" dirty="0" smtClean="0"/>
            </a:br>
            <a:r>
              <a:rPr lang="ru-RU" sz="2000" i="1" dirty="0" smtClean="0"/>
              <a:t> всех специальностей, изучающих биологию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3600" b="1" dirty="0" smtClean="0"/>
              <a:t>Анализаторы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 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3115" y="5044471"/>
            <a:ext cx="9345770" cy="1163146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ru-RU" sz="1800" dirty="0" smtClean="0"/>
              <a:t>Выполнил</a:t>
            </a:r>
          </a:p>
          <a:p>
            <a:pPr algn="l"/>
            <a:r>
              <a:rPr lang="ru-RU" sz="1800" dirty="0" smtClean="0"/>
              <a:t>ассистент кафедры довузовской</a:t>
            </a:r>
          </a:p>
          <a:p>
            <a:pPr algn="l"/>
            <a:r>
              <a:rPr lang="ru-RU" sz="1800" dirty="0" smtClean="0"/>
              <a:t>подготовки и профориентации</a:t>
            </a:r>
            <a:r>
              <a:rPr lang="ru-RU" sz="1800" dirty="0"/>
              <a:t>	</a:t>
            </a:r>
            <a:r>
              <a:rPr lang="ru-RU" sz="1800" dirty="0" smtClean="0"/>
              <a:t>					Цурикова </a:t>
            </a:r>
            <a:r>
              <a:rPr lang="ru-RU" sz="1800" dirty="0"/>
              <a:t>Н.В.</a:t>
            </a:r>
          </a:p>
          <a:p>
            <a:pPr algn="l"/>
            <a:r>
              <a:rPr lang="ru-RU" sz="2900" dirty="0" smtClean="0"/>
              <a:t>	</a:t>
            </a:r>
            <a:r>
              <a:rPr lang="ru-RU" sz="1800" dirty="0" smtClean="0"/>
              <a:t>		</a:t>
            </a:r>
          </a:p>
          <a:p>
            <a:pPr algn="l"/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54833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6092" y="746975"/>
            <a:ext cx="10515600" cy="136516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Анализатор – </a:t>
            </a:r>
            <a:r>
              <a:rPr lang="ru-RU" sz="2800" dirty="0" smtClean="0"/>
              <a:t>это </a:t>
            </a:r>
            <a:r>
              <a:rPr lang="ru-RU" sz="2800" dirty="0"/>
              <a:t>система чувствительных нервных образований, воспринимающих, проводящих и анализирующих раздражения, которые действуют на человека</a:t>
            </a:r>
            <a:endParaRPr lang="ru-RU" sz="2800" b="1" dirty="0"/>
          </a:p>
        </p:txBody>
      </p:sp>
      <p:pic>
        <p:nvPicPr>
          <p:cNvPr id="3" name="Рисунок 2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4876" y="2421229"/>
            <a:ext cx="6558032" cy="2781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05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1656" y="901521"/>
            <a:ext cx="7937110" cy="4739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83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ырезка экрана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83"/>
          <a:stretch/>
        </p:blipFill>
        <p:spPr>
          <a:xfrm>
            <a:off x="2027996" y="953037"/>
            <a:ext cx="8455407" cy="4662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04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165" y="656822"/>
            <a:ext cx="6737716" cy="5368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41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0620" y="888642"/>
            <a:ext cx="8429125" cy="4785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55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797" y="1249251"/>
            <a:ext cx="9383047" cy="4452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66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5570" y="1120462"/>
            <a:ext cx="9519924" cy="4507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18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8207" y="85258"/>
            <a:ext cx="4915586" cy="6687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16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78601C765F2DB4D832BA86FE76CDD2C" ma:contentTypeVersion="0" ma:contentTypeDescription="Создание документа." ma:contentTypeScope="" ma:versionID="fdbc2b929c05273eee0c3ce94c5d817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01ACC5E-F0A1-4049-B0E1-4B04116D3682}"/>
</file>

<file path=customXml/itemProps2.xml><?xml version="1.0" encoding="utf-8"?>
<ds:datastoreItem xmlns:ds="http://schemas.openxmlformats.org/officeDocument/2006/customXml" ds:itemID="{BD14D592-2C66-4052-86C9-65E66335A789}"/>
</file>

<file path=customXml/itemProps3.xml><?xml version="1.0" encoding="utf-8"?>
<ds:datastoreItem xmlns:ds="http://schemas.openxmlformats.org/officeDocument/2006/customXml" ds:itemID="{417DB822-A1FB-4D6C-B270-1DE812C03914}"/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26</Words>
  <Application>Microsoft Office PowerPoint</Application>
  <PresentationFormat>Широкоэкранный</PresentationFormat>
  <Paragraphs>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Тема Office</vt:lpstr>
      <vt:lpstr> Раздел «Анатомия» по дисциплине «Биология»   для слушателей подготовительного отделения  всех специальностей, изучающих биологию   Анализаторы  </vt:lpstr>
      <vt:lpstr>Анализатор – это система чувствительных нервных образований, воспринимающих, проводящих и анализирующих раздражения, которые действуют на человека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GSU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ЗООЛОГИЯ ПОЗВОНОЧНЫХ    для слушателей подготовительного отделения дневной формы обучения  всех специальностей, изучающих биологию  Систематика Надкласса Рыбы</dc:title>
  <dc:creator>Andrei Tsurykau</dc:creator>
  <cp:lastModifiedBy>Andrei Tsurykau</cp:lastModifiedBy>
  <cp:revision>23</cp:revision>
  <dcterms:created xsi:type="dcterms:W3CDTF">2016-02-19T09:59:52Z</dcterms:created>
  <dcterms:modified xsi:type="dcterms:W3CDTF">2016-05-20T10:58:55Z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0x010100378601C765F2DB4D832BA86FE76CDD2C</vt:lpwstr>
  </property>
</Properties>
</file>